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3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012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02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37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3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22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7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0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BAF8-EF45-4D97-A7C5-688859A5221F}" type="datetimeFigureOut">
              <a:rPr lang="es-CO" smtClean="0"/>
              <a:t>23/09/2019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015" y="473477"/>
            <a:ext cx="10491991" cy="614562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622854" y="774357"/>
            <a:ext cx="2893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>
                <a:latin typeface="Trebuchet MS" panose="020B0603020202020204" pitchFamily="34" charset="0"/>
              </a:rPr>
              <a:t>SOPORTES PARA MONITOR </a:t>
            </a:r>
            <a:endParaRPr lang="es-CO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63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1</cp:revision>
  <dcterms:created xsi:type="dcterms:W3CDTF">2019-09-23T20:35:16Z</dcterms:created>
  <dcterms:modified xsi:type="dcterms:W3CDTF">2019-09-23T20:36:06Z</dcterms:modified>
</cp:coreProperties>
</file>